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58" r:id="rId6"/>
    <p:sldId id="271" r:id="rId7"/>
    <p:sldId id="275" r:id="rId8"/>
    <p:sldId id="287" r:id="rId9"/>
    <p:sldId id="277" r:id="rId10"/>
    <p:sldId id="286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B"/>
    <a:srgbClr val="FEF76E"/>
    <a:srgbClr val="F3F06C"/>
    <a:srgbClr val="EEF963"/>
    <a:srgbClr val="DEF16B"/>
    <a:srgbClr val="E7F595"/>
    <a:srgbClr val="E3D8F8"/>
    <a:srgbClr val="ECEC9E"/>
    <a:srgbClr val="A6D86E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 varScale="1">
        <p:scale>
          <a:sx n="87" d="100"/>
          <a:sy n="87" d="100"/>
        </p:scale>
        <p:origin x="2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317500"/>
            <a:ext cx="84236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Có hai cây cà chua trong vườn. Một cây có 10 quả, một cây có 26 quả. Hỏi cả hai cây có bao nhiêu quả cà chua?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8" y="1428749"/>
            <a:ext cx="3762379" cy="272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3905"/>
              </p:ext>
            </p:extLst>
          </p:nvPr>
        </p:nvGraphicFramePr>
        <p:xfrm>
          <a:off x="2650715" y="4324350"/>
          <a:ext cx="3978685" cy="708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26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+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694081" y="4411756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9656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80100" y="4411753"/>
            <a:ext cx="712397" cy="549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651221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 + 15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676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5 bằng 7, viết 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cộng 1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5572" y="16440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" y="2491865"/>
            <a:ext cx="993601" cy="180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472358" y="894334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+ 30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03909" y="4111845"/>
            <a:ext cx="731489" cy="584775"/>
          </a:xfrm>
          <a:prstGeom prst="rect">
            <a:avLst/>
          </a:prstGeom>
          <a:solidFill>
            <a:srgbClr val="FFFB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cộng 0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cộng 3 bằng 5, viết 5.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15" y="5391150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80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12" y="583012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7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80" y="6273771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8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13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59" y="6765039"/>
            <a:ext cx="643285" cy="70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0" y="1200150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94" y="1235481"/>
            <a:ext cx="1249560" cy="11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85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1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7983"/>
            <a:ext cx="357478" cy="38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19" y="5434338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20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35" y="5827750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948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91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06" y="6250764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67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82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5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40" y="6717305"/>
            <a:ext cx="593589" cy="7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4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90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66" y="2540145"/>
            <a:ext cx="1249772" cy="115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87326" y="166991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58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5932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68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72" y="21363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338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5600" y="213367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311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7236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2984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25176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7192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98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7332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5928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05600" y="1210299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84147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114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5451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231747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842" y="286762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96456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1898" y="287655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789" y="2900278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3928" y="2882134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84568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80010" y="2894410"/>
            <a:ext cx="1023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+ 21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+ 64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 + 40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vi-VN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E19EEB-E552-4009-88DA-E967396C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9003575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13075" y="0"/>
            <a:ext cx="1" cy="5143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96296" y="209550"/>
            <a:ext cx="633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năm </a:t>
            </a:r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17 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- 3  - 2022.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037" y="720507"/>
            <a:ext cx="1940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571" y="1246576"/>
            <a:ext cx="3858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30 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– </a:t>
            </a:r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trang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48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9495" y="1753372"/>
            <a:ext cx="30771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2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738" y="2262942"/>
            <a:ext cx="847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13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1C55E-8379-4262-AE04-7932C4284CAC}"/>
              </a:ext>
            </a:extLst>
          </p:cNvPr>
          <p:cNvSpPr txBox="1"/>
          <p:nvPr/>
        </p:nvSpPr>
        <p:spPr>
          <a:xfrm>
            <a:off x="1707767" y="2760048"/>
            <a:ext cx="68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21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1819E-9236-4B1E-B771-9CDBFD040CE7}"/>
              </a:ext>
            </a:extLst>
          </p:cNvPr>
          <p:cNvSpPr txBox="1"/>
          <p:nvPr/>
        </p:nvSpPr>
        <p:spPr>
          <a:xfrm>
            <a:off x="3512492" y="2261203"/>
            <a:ext cx="744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15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63B00-D28C-4DA0-B0B9-5CC71EDDED44}"/>
              </a:ext>
            </a:extLst>
          </p:cNvPr>
          <p:cNvSpPr txBox="1"/>
          <p:nvPr/>
        </p:nvSpPr>
        <p:spPr>
          <a:xfrm>
            <a:off x="3455794" y="2344549"/>
            <a:ext cx="713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 64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792A6-155C-44F7-9794-49B0776F94EB}"/>
              </a:ext>
            </a:extLst>
          </p:cNvPr>
          <p:cNvSpPr txBox="1"/>
          <p:nvPr/>
        </p:nvSpPr>
        <p:spPr>
          <a:xfrm>
            <a:off x="5043391" y="2266408"/>
            <a:ext cx="648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34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C0A07-9371-4ADF-A9A8-9EF27787ABCB}"/>
              </a:ext>
            </a:extLst>
          </p:cNvPr>
          <p:cNvSpPr txBox="1"/>
          <p:nvPr/>
        </p:nvSpPr>
        <p:spPr>
          <a:xfrm>
            <a:off x="5058631" y="3283119"/>
            <a:ext cx="7630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7</a:t>
            </a:r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4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2C48C-BF93-4CA1-A9E4-2CB4FFC37F4A}"/>
              </a:ext>
            </a:extLst>
          </p:cNvPr>
          <p:cNvSpPr txBox="1"/>
          <p:nvPr/>
        </p:nvSpPr>
        <p:spPr>
          <a:xfrm>
            <a:off x="3458825" y="3277576"/>
            <a:ext cx="707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79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2D808-6C5D-4EA0-8984-D1620278B244}"/>
              </a:ext>
            </a:extLst>
          </p:cNvPr>
          <p:cNvSpPr txBox="1"/>
          <p:nvPr/>
        </p:nvSpPr>
        <p:spPr>
          <a:xfrm>
            <a:off x="1686728" y="3298607"/>
            <a:ext cx="9042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34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87AA5-B78C-4371-8166-0085C2F28209}"/>
              </a:ext>
            </a:extLst>
          </p:cNvPr>
          <p:cNvSpPr txBox="1"/>
          <p:nvPr/>
        </p:nvSpPr>
        <p:spPr>
          <a:xfrm>
            <a:off x="5058631" y="2334220"/>
            <a:ext cx="64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40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D95F3E-00CA-4907-B5A1-72C87F0D9B9B}"/>
              </a:ext>
            </a:extLst>
          </p:cNvPr>
          <p:cNvCxnSpPr/>
          <p:nvPr/>
        </p:nvCxnSpPr>
        <p:spPr>
          <a:xfrm>
            <a:off x="1700398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754927-D443-4624-A0F5-BE7D3E4F6E1D}"/>
              </a:ext>
            </a:extLst>
          </p:cNvPr>
          <p:cNvCxnSpPr/>
          <p:nvPr/>
        </p:nvCxnSpPr>
        <p:spPr>
          <a:xfrm>
            <a:off x="3370454" y="3207756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CC7F85-0274-45C4-829B-2E6C7D5800D9}"/>
              </a:ext>
            </a:extLst>
          </p:cNvPr>
          <p:cNvCxnSpPr/>
          <p:nvPr/>
        </p:nvCxnSpPr>
        <p:spPr>
          <a:xfrm>
            <a:off x="5046854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25392A-6E8A-4564-81E1-1F160FBAE8C5}"/>
              </a:ext>
            </a:extLst>
          </p:cNvPr>
          <p:cNvGrpSpPr/>
          <p:nvPr/>
        </p:nvGrpSpPr>
        <p:grpSpPr>
          <a:xfrm>
            <a:off x="1700398" y="2627999"/>
            <a:ext cx="113162" cy="108482"/>
            <a:chOff x="2267198" y="3503999"/>
            <a:chExt cx="150882" cy="1446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A6A56-364F-4664-B1E9-891F0C1634AE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6B0937-E032-4C9B-9872-50231F4F36D5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7DA79C-EF7A-4EF7-B4B5-606F59575030}"/>
              </a:ext>
            </a:extLst>
          </p:cNvPr>
          <p:cNvGrpSpPr/>
          <p:nvPr/>
        </p:nvGrpSpPr>
        <p:grpSpPr>
          <a:xfrm>
            <a:off x="3378074" y="2636078"/>
            <a:ext cx="113162" cy="108482"/>
            <a:chOff x="2267198" y="3503999"/>
            <a:chExt cx="150882" cy="1446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56C0BC-6CD5-4FCF-8941-1FE1E84CA3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63B049-FFBE-4BD8-92EA-DC8B6481464A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D4C0C8-38DB-49B6-8C3E-444EA40D2703}"/>
              </a:ext>
            </a:extLst>
          </p:cNvPr>
          <p:cNvGrpSpPr/>
          <p:nvPr/>
        </p:nvGrpSpPr>
        <p:grpSpPr>
          <a:xfrm>
            <a:off x="5068663" y="2621074"/>
            <a:ext cx="113162" cy="108482"/>
            <a:chOff x="2267198" y="3503999"/>
            <a:chExt cx="150882" cy="1446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3D9CC2-6CD3-463C-8919-43D63D44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F90A766-2B7E-4952-B005-8369A466F8D6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1A2999-8145-4487-B73D-16B209AA9838}"/>
              </a:ext>
            </a:extLst>
          </p:cNvPr>
          <p:cNvCxnSpPr>
            <a:cxnSpLocks/>
          </p:cNvCxnSpPr>
          <p:nvPr/>
        </p:nvCxnSpPr>
        <p:spPr>
          <a:xfrm>
            <a:off x="2819400" y="4099560"/>
            <a:ext cx="4457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A087AA5-B78C-4371-8166-0085C2F28209}"/>
              </a:ext>
            </a:extLst>
          </p:cNvPr>
          <p:cNvSpPr txBox="1"/>
          <p:nvPr/>
        </p:nvSpPr>
        <p:spPr>
          <a:xfrm>
            <a:off x="6593601" y="2770100"/>
            <a:ext cx="1185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15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E792A6-155C-44F7-9794-49B0776F94EB}"/>
              </a:ext>
            </a:extLst>
          </p:cNvPr>
          <p:cNvSpPr txBox="1"/>
          <p:nvPr/>
        </p:nvSpPr>
        <p:spPr>
          <a:xfrm>
            <a:off x="6662549" y="2252217"/>
            <a:ext cx="648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83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CC7F85-0274-45C4-829B-2E6C7D5800D9}"/>
              </a:ext>
            </a:extLst>
          </p:cNvPr>
          <p:cNvCxnSpPr/>
          <p:nvPr/>
        </p:nvCxnSpPr>
        <p:spPr>
          <a:xfrm>
            <a:off x="6728488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7AC0A07-9371-4ADF-A9A8-9EF27787ABCB}"/>
              </a:ext>
            </a:extLst>
          </p:cNvPr>
          <p:cNvSpPr txBox="1"/>
          <p:nvPr/>
        </p:nvSpPr>
        <p:spPr>
          <a:xfrm>
            <a:off x="6678178" y="3283118"/>
            <a:ext cx="7630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prstClr val="black"/>
                </a:solidFill>
                <a:latin typeface="HP001 4 hàng" panose="020B0603050302020204" pitchFamily="34" charset="0"/>
              </a:rPr>
              <a:t>98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D4C0C8-38DB-49B6-8C3E-444EA40D2703}"/>
              </a:ext>
            </a:extLst>
          </p:cNvPr>
          <p:cNvGrpSpPr/>
          <p:nvPr/>
        </p:nvGrpSpPr>
        <p:grpSpPr>
          <a:xfrm>
            <a:off x="6621208" y="2630307"/>
            <a:ext cx="113162" cy="108482"/>
            <a:chOff x="2267198" y="3503999"/>
            <a:chExt cx="150882" cy="14464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23D9CC2-6CD3-463C-8919-43D63D44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F90A766-2B7E-4952-B005-8369A466F8D6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1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/>
      <p:bldP spid="39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chỗ đỗ cho trực thăng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3559169"/>
            <a:ext cx="1504973" cy="1688747"/>
            <a:chOff x="838200" y="3559169"/>
            <a:chExt cx="1504973" cy="1688747"/>
          </a:xfrm>
        </p:grpSpPr>
        <p:grpSp>
          <p:nvGrpSpPr>
            <p:cNvPr id="13" name="Group 12"/>
            <p:cNvGrpSpPr/>
            <p:nvPr/>
          </p:nvGrpSpPr>
          <p:grpSpPr>
            <a:xfrm>
              <a:off x="838200" y="3559169"/>
              <a:ext cx="1504973" cy="1504973"/>
              <a:chOff x="838200" y="3486150"/>
              <a:chExt cx="1504973" cy="150497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7" name="Title 4"/>
            <p:cNvSpPr txBox="1">
              <a:spLocks/>
            </p:cNvSpPr>
            <p:nvPr/>
          </p:nvSpPr>
          <p:spPr>
            <a:xfrm>
              <a:off x="1276860" y="4390666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67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1788" y="3559169"/>
            <a:ext cx="1504973" cy="1679222"/>
            <a:chOff x="4051788" y="3559169"/>
            <a:chExt cx="1504973" cy="1679222"/>
          </a:xfrm>
        </p:grpSpPr>
        <p:grpSp>
          <p:nvGrpSpPr>
            <p:cNvPr id="44" name="Group 43"/>
            <p:cNvGrpSpPr/>
            <p:nvPr/>
          </p:nvGrpSpPr>
          <p:grpSpPr>
            <a:xfrm>
              <a:off x="4051788" y="3559169"/>
              <a:ext cx="1504973" cy="1504973"/>
              <a:chOff x="838200" y="3486150"/>
              <a:chExt cx="1504973" cy="150497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8" name="Title 4"/>
            <p:cNvSpPr txBox="1">
              <a:spLocks/>
            </p:cNvSpPr>
            <p:nvPr/>
          </p:nvSpPr>
          <p:spPr>
            <a:xfrm>
              <a:off x="4487018" y="4381141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90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3543" y="3559169"/>
            <a:ext cx="1504973" cy="1704981"/>
            <a:chOff x="7023543" y="3559169"/>
            <a:chExt cx="1504973" cy="1704981"/>
          </a:xfrm>
        </p:grpSpPr>
        <p:grpSp>
          <p:nvGrpSpPr>
            <p:cNvPr id="41" name="Group 40"/>
            <p:cNvGrpSpPr/>
            <p:nvPr/>
          </p:nvGrpSpPr>
          <p:grpSpPr>
            <a:xfrm>
              <a:off x="7023543" y="3559169"/>
              <a:ext cx="1504973" cy="1504973"/>
              <a:chOff x="838200" y="3486150"/>
              <a:chExt cx="1504973" cy="1504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38200" y="3486150"/>
                <a:ext cx="1504973" cy="150497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itle 4"/>
              <p:cNvSpPr txBox="1">
                <a:spLocks/>
              </p:cNvSpPr>
              <p:nvPr/>
            </p:nvSpPr>
            <p:spPr>
              <a:xfrm>
                <a:off x="1171586" y="3810011"/>
                <a:ext cx="838200" cy="857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6000" smtClean="0">
                    <a:ln w="76200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</a:t>
                </a:r>
                <a:endParaRPr lang="en-US" sz="6000">
                  <a:ln w="762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Title 4"/>
            <p:cNvSpPr txBox="1">
              <a:spLocks/>
            </p:cNvSpPr>
            <p:nvPr/>
          </p:nvSpPr>
          <p:spPr>
            <a:xfrm>
              <a:off x="7467600" y="4406900"/>
              <a:ext cx="609112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79</a:t>
              </a:r>
              <a:endParaRPr lang="en-US" sz="2800" b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1981200"/>
            <a:ext cx="609600" cy="609600"/>
          </a:xfrm>
          <a:prstGeom prst="rect">
            <a:avLst/>
          </a:prstGeom>
        </p:spPr>
      </p:pic>
      <p:pic>
        <p:nvPicPr>
          <p:cNvPr id="54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3578230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7"/>
          <a:stretch/>
        </p:blipFill>
        <p:spPr bwMode="auto">
          <a:xfrm>
            <a:off x="5912733" y="101600"/>
            <a:ext cx="310973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20" r="38502"/>
          <a:stretch/>
        </p:blipFill>
        <p:spPr bwMode="auto">
          <a:xfrm>
            <a:off x="3864718" y="76200"/>
            <a:ext cx="187911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77"/>
          <a:stretch/>
        </p:blipFill>
        <p:spPr bwMode="auto">
          <a:xfrm>
            <a:off x="384032" y="76200"/>
            <a:ext cx="3213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Tieng-may-bay-truc-thang-keu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110.761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352" y="280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05312E-7 L 0.68229 0.40395 " pathEditMode="relative" rAng="0" ptsTypes="AA">
                                      <p:cBhvr>
                                        <p:cTn id="7" dur="2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20198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3368 0.3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4" y="194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4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914E-6 L -0.31667 0.413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06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4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348</Words>
  <Application>Microsoft Office PowerPoint</Application>
  <PresentationFormat>On-screen Show (16:9)</PresentationFormat>
  <Paragraphs>121</Paragraphs>
  <Slides>11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.VnArial</vt:lpstr>
      <vt:lpstr>Arabia</vt:lpstr>
      <vt:lpstr>Arial</vt:lpstr>
      <vt:lpstr>Calibri</vt:lpstr>
      <vt:lpstr>HP001 4 hàng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243</cp:revision>
  <dcterms:created xsi:type="dcterms:W3CDTF">2021-01-09T02:19:28Z</dcterms:created>
  <dcterms:modified xsi:type="dcterms:W3CDTF">2022-03-17T14:20:20Z</dcterms:modified>
</cp:coreProperties>
</file>